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3"/>
  </p:notesMasterIdLst>
  <p:sldIdLst>
    <p:sldId id="374" r:id="rId3"/>
    <p:sldId id="322" r:id="rId4"/>
    <p:sldId id="353" r:id="rId5"/>
    <p:sldId id="359" r:id="rId6"/>
    <p:sldId id="371" r:id="rId7"/>
    <p:sldId id="348" r:id="rId8"/>
    <p:sldId id="378" r:id="rId9"/>
    <p:sldId id="377" r:id="rId10"/>
    <p:sldId id="381" r:id="rId11"/>
    <p:sldId id="349" r:id="rId12"/>
    <p:sldId id="379" r:id="rId13"/>
    <p:sldId id="380" r:id="rId14"/>
    <p:sldId id="363" r:id="rId15"/>
    <p:sldId id="370" r:id="rId16"/>
    <p:sldId id="373" r:id="rId17"/>
    <p:sldId id="361" r:id="rId18"/>
    <p:sldId id="375" r:id="rId19"/>
    <p:sldId id="351" r:id="rId20"/>
    <p:sldId id="360" r:id="rId21"/>
    <p:sldId id="356" r:id="rId22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48"/>
            <p14:sldId id="378"/>
            <p14:sldId id="377"/>
            <p14:sldId id="381"/>
            <p14:sldId id="349"/>
            <p14:sldId id="379"/>
            <p14:sldId id="380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9" autoAdjust="0"/>
    <p:restoredTop sz="75564" autoAdjust="0"/>
  </p:normalViewPr>
  <p:slideViewPr>
    <p:cSldViewPr snapToGrid="0">
      <p:cViewPr>
        <p:scale>
          <a:sx n="90" d="100"/>
          <a:sy n="90" d="100"/>
        </p:scale>
        <p:origin x="276" y="3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gif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  <a:p>
            <a:pPr marL="171450" indent="-171450">
              <a:buFontTx/>
              <a:buChar char="-"/>
            </a:pPr>
            <a:r>
              <a:rPr lang="en-US" dirty="0"/>
              <a:t>[major].[minor].[</a:t>
            </a:r>
            <a:r>
              <a:rPr lang="en-US" dirty="0" err="1"/>
              <a:t>xyz</a:t>
            </a:r>
            <a:r>
              <a:rPr lang="en-US" dirty="0"/>
              <a:t>]-[optional preview name]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Patch # = </a:t>
            </a:r>
            <a:r>
              <a:rPr lang="en-US" dirty="0" err="1"/>
              <a:t>yz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Feature release # = 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9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2.png"/><Relationship Id="rId4" Type="http://schemas.openxmlformats.org/officeDocument/2006/relationships/image" Target="../media/image30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16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7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content </a:t>
            </a:r>
            <a:r>
              <a:rPr lang="en-US" sz="2400" dirty="0"/>
              <a:t>dir. containing template &amp;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/>
              <a:t> </a:t>
            </a:r>
            <a:r>
              <a:rPr lang="en-US" sz="2400"/>
              <a:t>dir.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/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*.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SDK specified in </a:t>
            </a:r>
          </a:p>
          <a:p>
            <a:r>
              <a:rPr lang="en-US" sz="2000" b="1" i="1" dirty="0" err="1"/>
              <a:t>sdk:version</a:t>
            </a:r>
            <a:r>
              <a:rPr lang="en-US" sz="2000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2175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latest installed </a:t>
            </a:r>
          </a:p>
          <a:p>
            <a:r>
              <a:rPr lang="en-US" sz="2000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363718" y="3412310"/>
            <a:ext cx="1032142" cy="2286626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486564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597632" y="5469357"/>
            <a:ext cx="243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64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5984</TotalTime>
  <Words>761</Words>
  <Application>Microsoft Office PowerPoint</Application>
  <PresentationFormat>Widescreen</PresentationFormat>
  <Paragraphs>168</Paragraphs>
  <Slides>20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33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DEMO</vt:lpstr>
      <vt:lpstr>.NET Core SDK pinning</vt:lpstr>
      <vt:lpstr>global.json decision tree</vt:lpstr>
      <vt:lpstr>PowerPoint Presentation</vt:lpstr>
      <vt:lpstr>Integration with VS Code</vt:lpstr>
      <vt:lpstr>PowerPoint Presentation</vt:lpstr>
      <vt:lpstr>Scaffolding</vt:lpstr>
      <vt:lpstr>Right-click &gt; Add &gt; New Scaffolded Item…?</vt:lpstr>
      <vt:lpstr>PowerPoint Presentation</vt:lpstr>
      <vt:lpstr>Scaffolding prerequisites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1258</cp:revision>
  <dcterms:created xsi:type="dcterms:W3CDTF">2016-07-13T16:00:36Z</dcterms:created>
  <dcterms:modified xsi:type="dcterms:W3CDTF">2019-04-24T22:13:26Z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